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4639545" y="5265166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195" y="387489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060848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>
                <a:solidFill>
                  <a:prstClr val="black"/>
                </a:solidFill>
                <a:latin typeface="Monotype Corsiva" pitchFamily="66" charset="0"/>
              </a:rPr>
              <a:t>Лучший центр детских и молодежных инициатив</a:t>
            </a:r>
          </a:p>
          <a:p>
            <a:pPr lvl="0" algn="ctr"/>
            <a:r>
              <a:rPr lang="ru-RU" sz="4800" b="1" dirty="0">
                <a:solidFill>
                  <a:prstClr val="black"/>
                </a:solidFill>
                <a:latin typeface="Monotype Corsiva" pitchFamily="66" charset="0"/>
              </a:rPr>
              <a:t>«Бренд ЦДМИ»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lc="http://schemas.openxmlformats.org/drawingml/2006/lockedCanvas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6="http://schemas.microsoft.com/office/drawing/2014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id="{7601A467-355F-4D2D-8373-3CB6C28A5D3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78253" y="550048"/>
            <a:ext cx="1297570" cy="11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4932040" y="5324894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1536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916831"/>
            <a:ext cx="9036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ЦДМИ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это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не просто буквы. Это:</a:t>
            </a:r>
          </a:p>
          <a:p>
            <a:pPr algn="ctr"/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Целеустремлённость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-наши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студенты ставят амбициозные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 идут к ним.</a:t>
            </a:r>
          </a:p>
          <a:p>
            <a:pPr algn="ctr"/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Движение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они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не стоят на месте, а ищут новые пути и решения.</a:t>
            </a:r>
          </a:p>
          <a:p>
            <a:pPr algn="ctr"/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Мысли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их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идеи свежие, смелые и полезные.</a:t>
            </a:r>
          </a:p>
          <a:p>
            <a:pPr algn="ctr"/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Инициатива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они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берут ответственность и делают первый шаг.</a:t>
            </a:r>
            <a:endParaRPr lang="ru-RU" sz="24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BiBlioPK\Desktop\С рабочего стола\Советник директора\для конкурса Бренд ЦДМИ\фото для презентации\cfd053ee-11c0-4941-bb75-471fa5c866d0.jf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755181" cy="199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95386"/>
            <a:ext cx="12985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4932040" y="5324894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3" y="285727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:\для конкурса Бренд ЦДМИ\фото для презентации\JzBTJJC33kSUF_FYHXKOXpNSbg3Lpsb4kOTxs2HuPZ89p5Vwn7gI7colu3-1tK4Mn3zGZ509zbVZHft9Xsx9Kglq.jpg"/>
          <p:cNvPicPr>
            <a:picLocks noChangeAspect="1" noChangeArrowheads="1"/>
          </p:cNvPicPr>
          <p:nvPr/>
        </p:nvPicPr>
        <p:blipFill>
          <a:blip r:embed="rId4"/>
          <a:srcRect l="9570" t="4166" r="10156" b="4166"/>
          <a:stretch>
            <a:fillRect/>
          </a:stretch>
        </p:blipFill>
        <p:spPr bwMode="auto">
          <a:xfrm>
            <a:off x="3857620" y="428604"/>
            <a:ext cx="4893503" cy="3143272"/>
          </a:xfrm>
          <a:prstGeom prst="rect">
            <a:avLst/>
          </a:prstGeom>
          <a:noFill/>
        </p:spPr>
      </p:pic>
      <p:pic>
        <p:nvPicPr>
          <p:cNvPr id="5" name="Picture 2" descr="G:\для конкурса Бренд ЦДМИ\фото для презентации\Ft8J_Ig1Ax-yyweKGFCRE7UubPhOL5Mxg-4x4HNZoUrpIe-KNEMk1yZ2NqZC8O9Idcx1JEIywLKRi8nJ6C_c1P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3165857" cy="4476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57620" y="40050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Мы, студенты Высокогорского многопрофильного техникума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4932040" y="5517232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для конкурса Бренд ЦДМИ\фото для презентации\y8XYbFCdMLCuTHEFKpJ_ZZlMIec9-jMjny5TY-VuaAsx0jID4Z19HNX_0sAhdhDeGs8FYOUXNgl2BkcenCEX3BrH.jpg"/>
          <p:cNvPicPr>
            <a:picLocks noChangeAspect="1" noChangeArrowheads="1"/>
          </p:cNvPicPr>
          <p:nvPr/>
        </p:nvPicPr>
        <p:blipFill>
          <a:blip r:embed="rId4" cstate="print"/>
          <a:srcRect r="14572"/>
          <a:stretch>
            <a:fillRect/>
          </a:stretch>
        </p:blipFill>
        <p:spPr bwMode="auto">
          <a:xfrm>
            <a:off x="107504" y="171416"/>
            <a:ext cx="4529624" cy="2386010"/>
          </a:xfrm>
          <a:prstGeom prst="rect">
            <a:avLst/>
          </a:prstGeom>
          <a:noFill/>
        </p:spPr>
      </p:pic>
      <p:pic>
        <p:nvPicPr>
          <p:cNvPr id="3075" name="Picture 3" descr="G:\для конкурса Бренд ЦДМИ\фото для презентации\w9EDYxWIw_yszAGePOdLiEwdfICBFjPYM2ZtFMxMmXaGZWJRtQcJvPXMgiH4T0HPA2Am9CbC6LB26wqP9Fvpv3P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2928934"/>
            <a:ext cx="3429024" cy="3643274"/>
          </a:xfrm>
          <a:prstGeom prst="rect">
            <a:avLst/>
          </a:prstGeom>
          <a:noFill/>
        </p:spPr>
      </p:pic>
      <p:pic>
        <p:nvPicPr>
          <p:cNvPr id="3076" name="Picture 4" descr="G:\для конкурса Бренд ЦДМИ\фото для презентации\BQQBn13Nmor1g91a1Xm9HmiBELg6dljVkqaOoPE6xuaZSwme5USJquASAT8UeoRNSwgWmswcmnVyLjwYBlb6fWX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25097" y="2204864"/>
            <a:ext cx="4160039" cy="31200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7128" y="692696"/>
            <a:ext cx="2792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– Волонтеры ВМТ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4932040" y="5324894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214290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G:\для конкурса Бренд ЦДМИ\фото для презентации\Z88kWSBym0-HCrCTg_LNvypma1fmGX16BBBR8q-n0Xdu6Bw00TXTS5MTiU7kiOO1Yd-CE-rBF3QCYQupjeOpY9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3138124" cy="2652695"/>
          </a:xfrm>
          <a:prstGeom prst="rect">
            <a:avLst/>
          </a:prstGeom>
          <a:noFill/>
        </p:spPr>
      </p:pic>
      <p:pic>
        <p:nvPicPr>
          <p:cNvPr id="4099" name="Picture 3" descr="G:\для конкурса Бренд ЦДМИ\фото для презентации\YMgZxpMwO8elHobvI_VvJG8TpSqfVdHlBH7-eLmHQEKXaOHmctbWg6_4ygyCx669lK5WtzX0LpwEmiXQ_eyJZG3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928670"/>
            <a:ext cx="3710756" cy="2085970"/>
          </a:xfrm>
          <a:prstGeom prst="rect">
            <a:avLst/>
          </a:prstGeom>
          <a:noFill/>
        </p:spPr>
      </p:pic>
      <p:pic>
        <p:nvPicPr>
          <p:cNvPr id="4100" name="Picture 4" descr="G:\для конкурса Бренд ЦДМИ\фото для презентации\v1v8GqW4yqUZjcQLwCLg4fLDThfvSp-s6rlnYeHpcU1KsvUjlZcCSAHc8feRCR3_uzyss10LmebnAosmjE4MLZ8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500438"/>
            <a:ext cx="3467086" cy="2858930"/>
          </a:xfrm>
          <a:prstGeom prst="rect">
            <a:avLst/>
          </a:prstGeom>
          <a:noFill/>
        </p:spPr>
      </p:pic>
      <p:pic>
        <p:nvPicPr>
          <p:cNvPr id="4101" name="Picture 5" descr="G:\для конкурса Бренд ЦДМИ\фото для презентации\nAoO_-612w2t9qiTh1DjMW_SiPp9nWCB_U2F_wSYaCC6W8gXOSIUFIwN1chL_VxoKJZiPue0Jc0HaAiNJ9P2gdj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3286124"/>
            <a:ext cx="3429024" cy="19288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563888" y="428603"/>
            <a:ext cx="31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- Первые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4932040" y="5324894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909" y="221756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G:\для конкурса Бренд ЦДМИ\фото для презентации\KKDqLBi4le16wuMr0VaK0LxgRQYBhZnHId2LwxngBpu2aGMIJiqmIsSKht4MeVMG8d2e3XcAv6raKtOJO-9kCC_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654" y="316610"/>
            <a:ext cx="4064029" cy="2286016"/>
          </a:xfrm>
          <a:prstGeom prst="rect">
            <a:avLst/>
          </a:prstGeom>
          <a:noFill/>
        </p:spPr>
      </p:pic>
      <p:pic>
        <p:nvPicPr>
          <p:cNvPr id="5123" name="Picture 3" descr="G:\для конкурса Бренд ЦДМИ\фото для презентации\2BPIdwQmfqY_73-cw88rMNCLdEkkAyY3uQaTamzuCPECCHQQ-tK5WCngqs8Xpke_1CAgcHXSs2bsagL40yxsw3_B.jpg"/>
          <p:cNvPicPr>
            <a:picLocks noChangeAspect="1" noChangeArrowheads="1"/>
          </p:cNvPicPr>
          <p:nvPr/>
        </p:nvPicPr>
        <p:blipFill>
          <a:blip r:embed="rId5"/>
          <a:srcRect l="23047" t="18750" r="20117"/>
          <a:stretch>
            <a:fillRect/>
          </a:stretch>
        </p:blipFill>
        <p:spPr bwMode="auto">
          <a:xfrm>
            <a:off x="4945732" y="1936224"/>
            <a:ext cx="3466558" cy="2787530"/>
          </a:xfrm>
          <a:prstGeom prst="rect">
            <a:avLst/>
          </a:prstGeom>
          <a:noFill/>
        </p:spPr>
      </p:pic>
      <p:pic>
        <p:nvPicPr>
          <p:cNvPr id="5124" name="Picture 4" descr="G:\для конкурса Бренд ЦДМИ\фото для презентации\c3nLBBuhhgQ59i6Ajpd0rPQ5xI8buxFc5TtB23K1c23RqjcrfGuycem_lSjeqOspQuHj8CrKVC6kuBbHKv0JWh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782" y="3717032"/>
            <a:ext cx="4357718" cy="24546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2160" y="285293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– активисты ВМТ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iBlioPK\Desktop\С рабочего стола\Советник директора\для конкурса Бренд ЦДМИ\фото для презентации\rWWYK8gWgV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16704" r="6942" b="5941"/>
          <a:stretch/>
        </p:blipFill>
        <p:spPr bwMode="auto">
          <a:xfrm>
            <a:off x="5154873" y="5551467"/>
            <a:ext cx="3964903" cy="119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554" y="188640"/>
            <a:ext cx="1536700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G:\для конкурса Бренд ЦДМИ\фото для презентации\-dExlGzx_cl8pGp2qtRT6C44RhA5rV8w2npx-2j7T9aVSxtBGgl6LbUHnw-i4WhkVGbRT2oktmYnMIZOW7b8qOqI.jpg"/>
          <p:cNvPicPr>
            <a:picLocks noChangeAspect="1" noChangeArrowheads="1"/>
          </p:cNvPicPr>
          <p:nvPr/>
        </p:nvPicPr>
        <p:blipFill>
          <a:blip r:embed="rId4" cstate="print"/>
          <a:srcRect l="9756" t="24391"/>
          <a:stretch>
            <a:fillRect/>
          </a:stretch>
        </p:blipFill>
        <p:spPr bwMode="auto">
          <a:xfrm>
            <a:off x="193849" y="188640"/>
            <a:ext cx="3524231" cy="2214546"/>
          </a:xfrm>
          <a:prstGeom prst="rect">
            <a:avLst/>
          </a:prstGeom>
          <a:noFill/>
        </p:spPr>
      </p:pic>
      <p:pic>
        <p:nvPicPr>
          <p:cNvPr id="7171" name="Picture 3" descr="G:\для конкурса Бренд ЦДМИ\фото для презентации\Ibw21KxE80J9qlT1dv6T3pvS9-5BbYTMKsWU2josjXPw-EG-AcjRx9gHp5C4R_WgmzZbn8G8148tdQuTdUIxRK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0" y="4600460"/>
            <a:ext cx="3381356" cy="19020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2971566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 – гордость нашего техникума!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241"/>
            <a:ext cx="237807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8142"/>
            <a:ext cx="3384376" cy="217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02286"/>
            <a:ext cx="2895457" cy="16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31840" y="2446312"/>
            <a:ext cx="307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 нами будущее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37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BiBlioPK</dc:creator>
  <cp:lastModifiedBy>BiBlioPK</cp:lastModifiedBy>
  <cp:revision>15</cp:revision>
  <dcterms:created xsi:type="dcterms:W3CDTF">2026-04-02T09:50:42Z</dcterms:created>
  <dcterms:modified xsi:type="dcterms:W3CDTF">2026-04-24T02:27:39Z</dcterms:modified>
</cp:coreProperties>
</file>